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13354-FADC-49F1-A74F-18068A20A197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BF40E-00C6-4D0A-BC4A-1D67BBAF8E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053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Clic e compare una mano, clic la mano scompare. </a:t>
            </a:r>
            <a:r>
              <a:rPr lang="it-IT"/>
              <a:t>Continuare così fino alla fine.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BF40E-00C6-4D0A-BC4A-1D67BBAF8E8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1660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5988F-7D9E-4D9D-BC3C-884209E3E8A3}" type="datetimeFigureOut">
              <a:rPr lang="it-IT" smtClean="0"/>
              <a:t>21/06/2024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AE6A9-17EF-4265-9637-45E5CF24025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428992" y="1071546"/>
          <a:ext cx="2714644" cy="3663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magine bitmap" r:id="rId3" imgW="1249524" imgH="1676545" progId="Paint.Picture">
                  <p:embed/>
                </p:oleObj>
              </mc:Choice>
              <mc:Fallback>
                <p:oleObj name="Immagine bitmap" r:id="rId3" imgW="1249524" imgH="1676545" progId="Paint.Pictur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448" r="3450" b="8699"/>
                      <a:stretch>
                        <a:fillRect/>
                      </a:stretch>
                    </p:blipFill>
                    <p:spPr bwMode="auto">
                      <a:xfrm>
                        <a:off x="3428992" y="1071546"/>
                        <a:ext cx="2714644" cy="36638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808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786182" y="1000108"/>
          <a:ext cx="2404399" cy="355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Immagine bitmap" r:id="rId5" imgW="1074513" imgH="1600339" progId="Paint.Picture">
                  <p:embed/>
                </p:oleObj>
              </mc:Choice>
              <mc:Fallback>
                <p:oleObj name="Immagine bitmap" r:id="rId5" imgW="1074513" imgH="1600339" progId="Paint.Pictur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1000108"/>
                        <a:ext cx="2404399" cy="355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808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3500430" y="1571612"/>
            <a:ext cx="2899315" cy="2806803"/>
            <a:chOff x="5331" y="6250"/>
            <a:chExt cx="2688" cy="2945"/>
          </a:xfrm>
        </p:grpSpPr>
        <p:graphicFrame>
          <p:nvGraphicFramePr>
            <p:cNvPr id="1029" name="Object 5"/>
            <p:cNvGraphicFramePr>
              <a:graphicFrameLocks noChangeAspect="1"/>
            </p:cNvGraphicFramePr>
            <p:nvPr/>
          </p:nvGraphicFramePr>
          <p:xfrm>
            <a:off x="5331" y="6595"/>
            <a:ext cx="2688" cy="2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Immagine bitmap" r:id="rId7" imgW="1394581" imgH="1348857" progId="Paint.Picture">
                    <p:embed/>
                  </p:oleObj>
                </mc:Choice>
                <mc:Fallback>
                  <p:oleObj name="Immagine bitmap" r:id="rId7" imgW="1394581" imgH="1348857" progId="Paint.Picture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1" y="6595"/>
                          <a:ext cx="2688" cy="2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5563" y="6250"/>
              <a:ext cx="2201" cy="2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428795" y="1143434"/>
            <a:ext cx="3387235" cy="3653235"/>
            <a:chOff x="426" y="10373"/>
            <a:chExt cx="2812" cy="3331"/>
          </a:xfrm>
        </p:grpSpPr>
        <p:graphicFrame>
          <p:nvGraphicFramePr>
            <p:cNvPr id="1032" name="Object 8"/>
            <p:cNvGraphicFramePr>
              <a:graphicFrameLocks noChangeAspect="1"/>
            </p:cNvGraphicFramePr>
            <p:nvPr/>
          </p:nvGraphicFramePr>
          <p:xfrm>
            <a:off x="426" y="10373"/>
            <a:ext cx="2389" cy="3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Immagine bitmap" r:id="rId9" imgW="1226926" imgH="1569524" progId="Paint.Picture">
                    <p:embed/>
                  </p:oleObj>
                </mc:Choice>
                <mc:Fallback>
                  <p:oleObj name="Immagine bitmap" r:id="rId9" imgW="1226926" imgH="1569524" progId="Paint.Picture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" y="10373"/>
                          <a:ext cx="2389" cy="30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782" y="10568"/>
              <a:ext cx="2456" cy="3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3500430" y="1142984"/>
            <a:ext cx="2777432" cy="3439370"/>
            <a:chOff x="5749" y="12036"/>
            <a:chExt cx="2440" cy="3170"/>
          </a:xfrm>
        </p:grpSpPr>
        <p:graphicFrame>
          <p:nvGraphicFramePr>
            <p:cNvPr id="1035" name="Object 11"/>
            <p:cNvGraphicFramePr>
              <a:graphicFrameLocks noChangeAspect="1"/>
            </p:cNvGraphicFramePr>
            <p:nvPr/>
          </p:nvGraphicFramePr>
          <p:xfrm>
            <a:off x="5916" y="12154"/>
            <a:ext cx="2273" cy="30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Immagine bitmap" r:id="rId11" imgW="1143099" imgH="1539373" progId="Paint.Picture">
                    <p:embed/>
                  </p:oleObj>
                </mc:Choice>
                <mc:Fallback>
                  <p:oleObj name="Immagine bitmap" r:id="rId11" imgW="1143099" imgH="1539373" progId="Paint.Picture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16" y="12154"/>
                          <a:ext cx="2273" cy="30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749" y="12036"/>
              <a:ext cx="2363" cy="3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</Words>
  <Application>Microsoft Office PowerPoint</Application>
  <PresentationFormat>Presentazione su schermo (4:3)</PresentationFormat>
  <Paragraphs>2</Paragraphs>
  <Slides>1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di Office</vt:lpstr>
      <vt:lpstr>Immagine bitmap</vt:lpstr>
      <vt:lpstr>Presentazione standard di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Rosanna</dc:creator>
  <cp:lastModifiedBy>Rosanna Acquistapace</cp:lastModifiedBy>
  <cp:revision>3</cp:revision>
  <dcterms:created xsi:type="dcterms:W3CDTF">2017-11-24T21:18:25Z</dcterms:created>
  <dcterms:modified xsi:type="dcterms:W3CDTF">2024-06-21T20:18:56Z</dcterms:modified>
</cp:coreProperties>
</file>